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8" r:id="rId4"/>
    <p:sldId id="26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66CCFF"/>
    <a:srgbClr val="FFFF99"/>
    <a:srgbClr val="9900CC"/>
    <a:srgbClr val="99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64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5/31/2011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5/31/2011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5/31/2011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5/31/2011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5/31/2011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pPr/>
              <a:t>5/31/2011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8D840-DEA9-483D-BC64-96A367119B27}" type="datetimeFigureOut">
              <a:rPr lang="en-US" smtClean="0"/>
              <a:pPr/>
              <a:t>5/31/2011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11994A-A558-458E-80BA-DBD0B71E075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" descr="Slice Of Chocolate Cak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70686" y="4417808"/>
            <a:ext cx="2254113" cy="2135773"/>
          </a:xfrm>
          <a:prstGeom prst="rect">
            <a:avLst/>
          </a:prstGeom>
          <a:noFill/>
        </p:spPr>
      </p:pic>
      <p:pic>
        <p:nvPicPr>
          <p:cNvPr id="14" name="Picture 2" descr="http://www.hotbreadsmddc.com/images/wedding_cake_images/wedding_cakes_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0916" y="4267200"/>
            <a:ext cx="2439484" cy="240982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Aujourd’hui</a:t>
            </a:r>
            <a:r>
              <a:rPr lang="en-US" sz="3600" dirty="0" smtClean="0">
                <a:latin typeface="Kristen ITC" pitchFamily="66" charset="0"/>
              </a:rPr>
              <a:t>, </a:t>
            </a:r>
            <a:r>
              <a:rPr lang="en-US" sz="3600" dirty="0" err="1" smtClean="0">
                <a:latin typeface="Kristen ITC" pitchFamily="66" charset="0"/>
              </a:rPr>
              <a:t>c’est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mardi</a:t>
            </a:r>
            <a:r>
              <a:rPr lang="en-US" sz="3600" dirty="0" smtClean="0">
                <a:latin typeface="Kristen ITC" pitchFamily="66" charset="0"/>
              </a:rPr>
              <a:t>, le 31 </a:t>
            </a:r>
            <a:r>
              <a:rPr lang="en-US" sz="3600" dirty="0" err="1" smtClean="0">
                <a:latin typeface="Kristen ITC" pitchFamily="66" charset="0"/>
              </a:rPr>
              <a:t>mai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1066800"/>
            <a:ext cx="8534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i="1" dirty="0" smtClean="0"/>
              <a:t>Objectifs:  </a:t>
            </a:r>
            <a:r>
              <a:rPr lang="fr-FR" sz="2800" i="1" dirty="0" err="1" smtClean="0"/>
              <a:t>Identify</a:t>
            </a:r>
            <a:r>
              <a:rPr lang="fr-FR" sz="2800" i="1" dirty="0" smtClean="0"/>
              <a:t> more </a:t>
            </a:r>
            <a:r>
              <a:rPr lang="fr-FR" sz="2800" i="1" dirty="0" err="1" smtClean="0"/>
              <a:t>food</a:t>
            </a:r>
            <a:r>
              <a:rPr lang="fr-FR" sz="2800" i="1" dirty="0" smtClean="0"/>
              <a:t> items and </a:t>
            </a:r>
            <a:r>
              <a:rPr lang="fr-FR" sz="2800" i="1" dirty="0" err="1" smtClean="0"/>
              <a:t>where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you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buy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them</a:t>
            </a:r>
            <a:r>
              <a:rPr lang="fr-FR" sz="2800" i="1" dirty="0" smtClean="0"/>
              <a:t>; tell a store </a:t>
            </a:r>
            <a:r>
              <a:rPr lang="fr-FR" sz="2800" i="1" dirty="0" err="1" smtClean="0"/>
              <a:t>keeper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what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you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would</a:t>
            </a:r>
            <a:r>
              <a:rPr lang="fr-FR" sz="2800" i="1" dirty="0" smtClean="0"/>
              <a:t> </a:t>
            </a:r>
            <a:r>
              <a:rPr lang="fr-FR" sz="2800" i="1" dirty="0" err="1" smtClean="0"/>
              <a:t>like</a:t>
            </a:r>
            <a:endParaRPr lang="fr-FR" sz="28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152400" y="2209800"/>
            <a:ext cx="8839200" cy="1261884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</a:t>
            </a:r>
            <a:r>
              <a:rPr lang="en-US" sz="4800" b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en-US" sz="4800" b="1" u="sng" dirty="0" smtClean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  </a:t>
            </a:r>
            <a:r>
              <a:rPr lang="en-US" sz="4800" b="1" u="sng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N</a:t>
            </a:r>
            <a:r>
              <a:rPr lang="en-US" sz="4800" b="1" u="sng" dirty="0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en-US" sz="4800" b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W </a:t>
            </a:r>
            <a:r>
              <a:rPr lang="en-US" sz="2800" dirty="0" smtClean="0">
                <a:latin typeface="Kristen ITC" pitchFamily="66" charset="0"/>
              </a:rPr>
              <a:t>– </a:t>
            </a:r>
            <a:r>
              <a:rPr lang="en-US" sz="2800" dirty="0" err="1" smtClean="0">
                <a:latin typeface="Kristen ITC" pitchFamily="66" charset="0"/>
              </a:rPr>
              <a:t>faites</a:t>
            </a:r>
            <a:r>
              <a:rPr lang="en-US" sz="2800" dirty="0" smtClean="0">
                <a:latin typeface="Kristen ITC" pitchFamily="66" charset="0"/>
              </a:rPr>
              <a:t> </a:t>
            </a:r>
            <a:r>
              <a:rPr lang="en-US" sz="2800" dirty="0" err="1" smtClean="0">
                <a:latin typeface="Kristen ITC" pitchFamily="66" charset="0"/>
              </a:rPr>
              <a:t>une</a:t>
            </a:r>
            <a:r>
              <a:rPr lang="en-US" sz="2800" dirty="0" smtClean="0">
                <a:latin typeface="Kristen ITC" pitchFamily="66" charset="0"/>
              </a:rPr>
              <a:t> </a:t>
            </a:r>
            <a:r>
              <a:rPr lang="en-US" sz="2800" dirty="0" err="1" smtClean="0">
                <a:latin typeface="Kristen ITC" pitchFamily="66" charset="0"/>
              </a:rPr>
              <a:t>liste</a:t>
            </a:r>
            <a:r>
              <a:rPr lang="en-US" sz="2800" dirty="0" smtClean="0">
                <a:latin typeface="Kristen ITC" pitchFamily="66" charset="0"/>
              </a:rPr>
              <a:t> des </a:t>
            </a:r>
            <a:r>
              <a:rPr lang="en-US" sz="2800" dirty="0" err="1" smtClean="0">
                <a:latin typeface="Kristen ITC" pitchFamily="66" charset="0"/>
              </a:rPr>
              <a:t>verbes</a:t>
            </a:r>
            <a:r>
              <a:rPr lang="en-US" sz="2800" dirty="0" smtClean="0">
                <a:latin typeface="Kristen ITC" pitchFamily="66" charset="0"/>
              </a:rPr>
              <a:t> pour </a:t>
            </a:r>
            <a:r>
              <a:rPr lang="en-US" sz="2800" dirty="0" err="1" smtClean="0">
                <a:latin typeface="Kristen ITC" pitchFamily="66" charset="0"/>
              </a:rPr>
              <a:t>chaque</a:t>
            </a:r>
            <a:r>
              <a:rPr lang="en-US" sz="2800" dirty="0" smtClean="0">
                <a:latin typeface="Kristen ITC" pitchFamily="66" charset="0"/>
              </a:rPr>
              <a:t> photo</a:t>
            </a:r>
          </a:p>
        </p:txBody>
      </p:sp>
      <p:sp>
        <p:nvSpPr>
          <p:cNvPr id="10" name="Rectangle 9"/>
          <p:cNvSpPr/>
          <p:nvPr/>
        </p:nvSpPr>
        <p:spPr>
          <a:xfrm>
            <a:off x="2895600" y="4343400"/>
            <a:ext cx="45719" cy="76200"/>
          </a:xfrm>
          <a:prstGeom prst="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57200" y="3733800"/>
            <a:ext cx="3276600" cy="584775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…le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gâteau</a:t>
            </a:r>
            <a:endParaRPr lang="en-US" sz="32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10200" y="3810000"/>
            <a:ext cx="3200400" cy="584775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Kristen ITC" pitchFamily="66" charset="0"/>
              </a:rPr>
              <a:t>…du </a:t>
            </a:r>
            <a:r>
              <a:rPr lang="en-US" sz="3200" dirty="0" err="1" smtClean="0">
                <a:solidFill>
                  <a:srgbClr val="002060"/>
                </a:solidFill>
                <a:latin typeface="Kristen ITC" pitchFamily="66" charset="0"/>
              </a:rPr>
              <a:t>gâteau</a:t>
            </a:r>
            <a:endParaRPr lang="en-US" sz="32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Kristen ITC" pitchFamily="66" charset="0"/>
              </a:rPr>
              <a:t>Les articles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895600" y="4343400"/>
            <a:ext cx="45719" cy="76200"/>
          </a:xfrm>
          <a:prstGeom prst="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81000" y="1371600"/>
            <a:ext cx="8382000" cy="2123658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Choisissez un partenaire.</a:t>
            </a:r>
          </a:p>
          <a:p>
            <a:pPr algn="ctr"/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Ouvrez le livre à la page 197 et regardez </a:t>
            </a:r>
            <a:r>
              <a:rPr lang="fr-FR" sz="4400" smtClean="0">
                <a:solidFill>
                  <a:srgbClr val="002060"/>
                </a:solidFill>
                <a:latin typeface="Kristen ITC" pitchFamily="66" charset="0"/>
              </a:rPr>
              <a:t>activité </a:t>
            </a:r>
            <a:r>
              <a:rPr lang="fr-FR" sz="4400" smtClean="0">
                <a:solidFill>
                  <a:srgbClr val="002060"/>
                </a:solidFill>
                <a:latin typeface="Kristen ITC" pitchFamily="66" charset="0"/>
              </a:rPr>
              <a:t>19</a:t>
            </a:r>
            <a:endParaRPr lang="fr-FR" sz="4400" dirty="0" smtClean="0">
              <a:solidFill>
                <a:srgbClr val="002060"/>
              </a:solidFill>
              <a:latin typeface="Kristen ITC" pitchFamily="66" charset="0"/>
            </a:endParaRPr>
          </a:p>
        </p:txBody>
      </p:sp>
      <p:pic>
        <p:nvPicPr>
          <p:cNvPr id="14" name="Picture 2" descr="http://t2.gstatic.com/images?q=tbn:ANd9GcSmB0uY3yye9Sv3iIQ6ETwIglSF8Q_t_GRbIjFU2MccfJBifY81Qg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343401"/>
            <a:ext cx="3357119" cy="2514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Kristen ITC" pitchFamily="66" charset="0"/>
              </a:rPr>
              <a:t>Les articles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895600" y="4343400"/>
            <a:ext cx="45719" cy="76200"/>
          </a:xfrm>
          <a:prstGeom prst="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81000" y="1371600"/>
            <a:ext cx="8382000" cy="769441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Faites activité 23 à la page 198</a:t>
            </a:r>
          </a:p>
        </p:txBody>
      </p:sp>
      <p:pic>
        <p:nvPicPr>
          <p:cNvPr id="14" name="Picture 2" descr="http://t2.gstatic.com/images?q=tbn:ANd9GcSmB0uY3yye9Sv3iIQ6ETwIglSF8Q_t_GRbIjFU2MccfJBifY81Qg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343401"/>
            <a:ext cx="3357119" cy="2514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5344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Kristen ITC" pitchFamily="66" charset="0"/>
              </a:rPr>
              <a:t>Lecture </a:t>
            </a:r>
            <a:r>
              <a:rPr lang="en-US" sz="3600" dirty="0" err="1" smtClean="0">
                <a:latin typeface="Kristen ITC" pitchFamily="66" charset="0"/>
              </a:rPr>
              <a:t>Culturelle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895600" y="4343400"/>
            <a:ext cx="45719" cy="76200"/>
          </a:xfrm>
          <a:prstGeom prst="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81000" y="1371600"/>
            <a:ext cx="8382000" cy="2800767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002060"/>
                </a:solidFill>
                <a:latin typeface="Kristen ITC" pitchFamily="66" charset="0"/>
              </a:rPr>
              <a:t>Lisez et écoutez.  Après, faites activités A et B sur un papier.  Donnez le papier au prof.</a:t>
            </a:r>
          </a:p>
        </p:txBody>
      </p:sp>
      <p:pic>
        <p:nvPicPr>
          <p:cNvPr id="14" name="Picture 2" descr="http://t2.gstatic.com/images?q=tbn:ANd9GcSmB0uY3yye9Sv3iIQ6ETwIglSF8Q_t_GRbIjFU2MccfJBifY81Qg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343401"/>
            <a:ext cx="3357119" cy="25146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733800" y="4419600"/>
            <a:ext cx="4953000" cy="2308324"/>
          </a:xfrm>
          <a:prstGeom prst="rect">
            <a:avLst/>
          </a:prstGeom>
          <a:solidFill>
            <a:srgbClr val="FF3399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solidFill>
                  <a:srgbClr val="002060"/>
                </a:solidFill>
                <a:latin typeface="Kristen ITC" pitchFamily="66" charset="0"/>
              </a:rPr>
              <a:t>Devoirs</a:t>
            </a:r>
          </a:p>
          <a:p>
            <a:pPr algn="ctr"/>
            <a:r>
              <a:rPr lang="fr-FR" sz="3600" dirty="0" err="1" smtClean="0">
                <a:solidFill>
                  <a:srgbClr val="002060"/>
                </a:solidFill>
                <a:latin typeface="Kristen ITC" pitchFamily="66" charset="0"/>
              </a:rPr>
              <a:t>Act</a:t>
            </a:r>
            <a:r>
              <a:rPr lang="fr-FR" sz="3600" dirty="0" smtClean="0">
                <a:solidFill>
                  <a:srgbClr val="002060"/>
                </a:solidFill>
                <a:latin typeface="Kristen ITC" pitchFamily="66" charset="0"/>
              </a:rPr>
              <a:t>. 10 &amp; 11</a:t>
            </a:r>
          </a:p>
          <a:p>
            <a:pPr algn="ctr"/>
            <a:r>
              <a:rPr lang="fr-FR" sz="3600" dirty="0" smtClean="0">
                <a:solidFill>
                  <a:srgbClr val="002060"/>
                </a:solidFill>
                <a:latin typeface="Kristen ITC" pitchFamily="66" charset="0"/>
              </a:rPr>
              <a:t>Le, la, les, l’ or du, de la, des de l’ OR 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</TotalTime>
  <Words>120</Words>
  <Application>Microsoft Office PowerPoint</Application>
  <PresentationFormat>On-screen Show (4:3)</PresentationFormat>
  <Paragraphs>15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Slide 1</vt:lpstr>
      <vt:lpstr>Slide 2</vt:lpstr>
      <vt:lpstr>Slide 3</vt:lpstr>
      <vt:lpstr>Slide 4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53</cp:revision>
  <dcterms:created xsi:type="dcterms:W3CDTF">2011-04-18T10:52:18Z</dcterms:created>
  <dcterms:modified xsi:type="dcterms:W3CDTF">2011-05-31T13:07:42Z</dcterms:modified>
</cp:coreProperties>
</file>